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47" r:id="rId2"/>
    <p:sldId id="353" r:id="rId3"/>
    <p:sldId id="378" r:id="rId4"/>
    <p:sldId id="379" r:id="rId5"/>
    <p:sldId id="375" r:id="rId6"/>
    <p:sldId id="372" r:id="rId7"/>
    <p:sldId id="370" r:id="rId8"/>
    <p:sldId id="371" r:id="rId9"/>
    <p:sldId id="368" r:id="rId10"/>
    <p:sldId id="369" r:id="rId11"/>
    <p:sldId id="37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uhua Liang" initials="QL" lastIdx="1" clrIdx="0">
    <p:extLst>
      <p:ext uri="{19B8F6BF-5375-455C-9EA6-DF929625EA0E}">
        <p15:presenceInfo xmlns:p15="http://schemas.microsoft.com/office/powerpoint/2012/main" userId="S-1-5-21-1701303544-1278495019-4072159824-14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5D6"/>
    <a:srgbClr val="FFBD94"/>
    <a:srgbClr val="8C9CFF"/>
    <a:srgbClr val="6AB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52C1B-B354-4331-B00D-B72FF98B2969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7EE90-A458-432B-B13A-519910D135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63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003B6-2630-44DD-864D-0974B2E8C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1D6DD-AAA8-4DF5-8589-21D89DC10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0B41E-2B81-4BFB-A24B-91BFF94D8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BA02E-70E7-46D5-AF4D-A825DEE33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FED00-AF7F-4DCC-903B-46F79B6C0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26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9FFF1-BAA4-416B-B661-F840F3EF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E381D1-EDAD-4980-9571-1DCE93F14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06E1A-40B7-48D8-893B-EBCD648F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6730B-533D-42DB-8B2A-D8AF6C7C0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133F9-2FFF-4FE7-8C74-E77A4F98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9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C7A732-9C14-44D9-B7D7-14494A54A0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C7467-AE41-4EFD-9EAD-385D919D3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A84C0-9092-430F-B209-FAB2D6752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7A1B6-4C9F-4290-843F-F8FAE3B6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E05F5-7B02-4CB4-9C7A-D064B4EE4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91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59150-EC09-404E-AEBC-30CF68543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70282-30FB-4EA9-ABF4-DBDA80F66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598C6-4BF8-47FE-A5EE-5F363BD13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D7666-692B-487F-83E4-C3351B35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A64AF-24BB-4523-839F-241E8F36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391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4965E-94D4-45FB-BCE4-4E4177E52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40DBC-8038-41CE-9EAB-B8AFECA9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C9E65-E533-4D4F-A068-6CB27FB1A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EECB8-315B-4E02-822F-EB2CDCF73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B0987-A194-40DE-9D19-0E64993CD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55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AB301-6659-4732-B24D-6227F30EC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D2C8A-DDFD-4429-8765-4D902CBD3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5AA50-58C6-42DF-B3E9-B840D6ABF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31A62-BE69-40BE-9615-B2005D78A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21B11-9322-4A5C-9288-1E852C9C8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71B96-4CD0-4740-A80F-B1699F9D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64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501E-E1BD-4544-A6D3-A0F7DBC3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EC90D-2A93-4473-B1C8-F24FEB934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82C1BC-2CBF-4D6C-83FA-344ED1D02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1FBCB-9701-4433-B3BD-71F8ADD820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A0BBCE-15FB-437D-8922-210C2FECF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320FC7-C5A2-4E11-9442-DF10D221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39B1C9-BA60-4064-8607-DA25B10C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A10CB-97A3-4225-A35C-621CD1704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282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8A5AA-3295-4EFC-A793-A103B2209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9D9A8-AB59-4B92-BF2A-CA5C38E3D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AB65E0-5F9C-4295-816D-CD24DB733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F279D-1A54-46B6-AD1A-2E954D45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0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851A37-49AE-4791-A162-6B2605CF2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60E5B5-1774-4786-8E35-ACD55AF61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0E0B6-9AA6-44E4-9D89-CDCA4F906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42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557F6-0B76-44F6-B547-CC02412A5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B5720-8FCD-44ED-9C2B-121580064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7AB4C-62A2-441A-99AD-DADB449B6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655F7-F054-4CCA-8A4B-EF3A0DD4C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C8C93-54CF-48F9-ACA4-6E20C199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8929E-7D5B-422F-B1C6-8A45A45C8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76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3F0A8-4A00-4A13-B4EC-EFAFEBCBD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AF593-11F5-4600-BD14-9FF6B2C76F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ACD6C-8E17-43FF-A12E-D2AFDCB67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BF176-D624-427A-A90B-729140EB6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C1F73-0277-4D2C-B42B-8AAA62FC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2D56D2-0957-4926-A68F-409047BCE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10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355552-D169-448D-8434-F793E2678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7D4F2-DC6F-4039-B20D-CE52B72BE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4E6D5-B724-4D93-A6EE-30B33701B3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C823A-CB28-4D7C-9CEA-CCE16E788B10}" type="datetimeFigureOut">
              <a:rPr lang="nl-NL" smtClean="0"/>
              <a:t>2-6-2021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10DED-08C2-405A-88BA-7004B7142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B48A3-11B7-4461-97E7-66C3607AA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ED059-9E3B-42F9-96B8-F1BC80656E9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389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F45CE-A032-4AB3-B5AB-FB75C77E3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1174" y="2274198"/>
            <a:ext cx="6858000" cy="1699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Tailoring the performance of ZnO for oxygen evolution by effective transition metal doping</a:t>
            </a:r>
          </a:p>
        </p:txBody>
      </p:sp>
    </p:spTree>
    <p:extLst>
      <p:ext uri="{BB962C8B-B14F-4D97-AF65-F5344CB8AC3E}">
        <p14:creationId xmlns:p14="http://schemas.microsoft.com/office/powerpoint/2010/main" val="2484050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734D7A-7AF4-4327-A475-BC9B3E77C75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9" t="56168" r="13108"/>
          <a:stretch/>
        </p:blipFill>
        <p:spPr bwMode="auto">
          <a:xfrm>
            <a:off x="1429788" y="902239"/>
            <a:ext cx="6607666" cy="4912822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40A3E8-E7E3-4FA7-A543-01D7AEA57691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9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56930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F4E096-8BC4-4A0E-B303-94348A6907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578" y="446963"/>
            <a:ext cx="3988927" cy="5955722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76E98C-1E47-4F6F-8D8C-3F645BE6F50E}"/>
              </a:ext>
            </a:extLst>
          </p:cNvPr>
          <p:cNvSpPr txBox="1"/>
          <p:nvPr/>
        </p:nvSpPr>
        <p:spPr>
          <a:xfrm>
            <a:off x="128471" y="216131"/>
            <a:ext cx="1339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Figure 10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020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2F83DB7-83EA-4FD2-9CB5-08C28B623698}"/>
              </a:ext>
            </a:extLst>
          </p:cNvPr>
          <p:cNvGrpSpPr/>
          <p:nvPr/>
        </p:nvGrpSpPr>
        <p:grpSpPr>
          <a:xfrm>
            <a:off x="2752093" y="1862772"/>
            <a:ext cx="5671801" cy="1923428"/>
            <a:chOff x="2477773" y="3176183"/>
            <a:chExt cx="5671801" cy="19234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270BE09-822B-4DD3-B1A6-02CA0AE71764}"/>
                </a:ext>
              </a:extLst>
            </p:cNvPr>
            <p:cNvGrpSpPr/>
            <p:nvPr/>
          </p:nvGrpSpPr>
          <p:grpSpPr>
            <a:xfrm>
              <a:off x="2477773" y="3176183"/>
              <a:ext cx="3524962" cy="1923428"/>
              <a:chOff x="2477773" y="3176183"/>
              <a:chExt cx="3524962" cy="192342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FA7ADE-4C9A-4981-9438-8370C72E7E62}"/>
                  </a:ext>
                </a:extLst>
              </p:cNvPr>
              <p:cNvSpPr txBox="1"/>
              <p:nvPr/>
            </p:nvSpPr>
            <p:spPr>
              <a:xfrm>
                <a:off x="2477773" y="3176183"/>
                <a:ext cx="460754" cy="382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(a)</a:t>
                </a:r>
                <a:endParaRPr lang="nl-NL" sz="16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7BC0485-1D60-4B05-83AD-5BD7C10C75CC}"/>
                  </a:ext>
                </a:extLst>
              </p:cNvPr>
              <p:cNvSpPr txBox="1"/>
              <p:nvPr/>
            </p:nvSpPr>
            <p:spPr>
              <a:xfrm>
                <a:off x="5348503" y="3176183"/>
                <a:ext cx="471629" cy="382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(b)</a:t>
                </a:r>
                <a:endParaRPr lang="nl-NL" sz="1600" dirty="0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0DA1AA-EE77-4933-9B7E-536241E92904}"/>
                  </a:ext>
                </a:extLst>
              </p:cNvPr>
              <p:cNvGrpSpPr/>
              <p:nvPr/>
            </p:nvGrpSpPr>
            <p:grpSpPr>
              <a:xfrm>
                <a:off x="3913189" y="4752296"/>
                <a:ext cx="2089546" cy="347315"/>
                <a:chOff x="993784" y="6032653"/>
                <a:chExt cx="2018318" cy="335473"/>
              </a:xfrm>
            </p:grpSpPr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FAEA5D54-D816-4E2C-8399-A5836969A2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402" t="73610" r="51853" b="20293"/>
                <a:stretch/>
              </p:blipFill>
              <p:spPr>
                <a:xfrm>
                  <a:off x="993784" y="6104275"/>
                  <a:ext cx="184134" cy="211080"/>
                </a:xfrm>
                <a:prstGeom prst="rect">
                  <a:avLst/>
                </a:prstGeom>
              </p:spPr>
            </p:pic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726BF79-68C7-49CA-AC04-40A78E7854C9}"/>
                    </a:ext>
                  </a:extLst>
                </p:cNvPr>
                <p:cNvSpPr txBox="1"/>
                <p:nvPr/>
              </p:nvSpPr>
              <p:spPr>
                <a:xfrm>
                  <a:off x="1100571" y="6032653"/>
                  <a:ext cx="472559" cy="327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: Zn</a:t>
                  </a:r>
                  <a:endParaRPr lang="nl-NL" sz="1600" dirty="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F03AC58-72BE-4022-8538-13297B1256BE}"/>
                    </a:ext>
                  </a:extLst>
                </p:cNvPr>
                <p:cNvSpPr txBox="1"/>
                <p:nvPr/>
              </p:nvSpPr>
              <p:spPr>
                <a:xfrm>
                  <a:off x="1822509" y="6041113"/>
                  <a:ext cx="540688" cy="327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: TM</a:t>
                  </a:r>
                  <a:endParaRPr lang="nl-NL" sz="1600" dirty="0"/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2EFC9D66-907D-46C8-A207-E2CCEC6452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071" t="31838" r="52523" b="64789"/>
                <a:stretch/>
              </p:blipFill>
              <p:spPr>
                <a:xfrm>
                  <a:off x="2496924" y="6090020"/>
                  <a:ext cx="171451" cy="212272"/>
                </a:xfrm>
                <a:prstGeom prst="rect">
                  <a:avLst/>
                </a:prstGeom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03818F0-4ED0-4C0E-AEA3-6E97C580FF78}"/>
                    </a:ext>
                  </a:extLst>
                </p:cNvPr>
                <p:cNvSpPr txBox="1"/>
                <p:nvPr/>
              </p:nvSpPr>
              <p:spPr>
                <a:xfrm>
                  <a:off x="2604574" y="6041114"/>
                  <a:ext cx="407528" cy="327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: O</a:t>
                  </a:r>
                  <a:endParaRPr lang="nl-NL" sz="1600" dirty="0"/>
                </a:p>
              </p:txBody>
            </p:sp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92D2039-37D5-4A33-8400-C425FDB5E2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97" t="30454" r="49093" b="38666"/>
            <a:stretch/>
          </p:blipFill>
          <p:spPr>
            <a:xfrm>
              <a:off x="2572654" y="3556455"/>
              <a:ext cx="1365737" cy="120673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4F8A8A-07B2-4629-A2A3-9FAF53B7DD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65" t="42969" r="50000" b="18139"/>
            <a:stretch/>
          </p:blipFill>
          <p:spPr>
            <a:xfrm>
              <a:off x="4047489" y="3221320"/>
              <a:ext cx="1218020" cy="15418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7E9B49-E5BA-413C-8D3A-07BB3984EE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38" t="39044" r="40056" b="28993"/>
            <a:stretch/>
          </p:blipFill>
          <p:spPr>
            <a:xfrm>
              <a:off x="5476249" y="3559640"/>
              <a:ext cx="1365737" cy="120447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4DC62C0-D647-4BD6-89E8-1FEA8E97EE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07" t="43983" r="40898" b="16102"/>
            <a:stretch/>
          </p:blipFill>
          <p:spPr>
            <a:xfrm>
              <a:off x="6929769" y="3221319"/>
              <a:ext cx="1219805" cy="154187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BCDAAE9-FB72-40BD-BB20-BC132C6D7D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61" t="52092" r="46623" b="44243"/>
            <a:stretch/>
          </p:blipFill>
          <p:spPr>
            <a:xfrm>
              <a:off x="4665621" y="4831679"/>
              <a:ext cx="239992" cy="213268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4406915-410E-458D-87EC-8EDAC46D748C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1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90505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4B7043B-A724-4797-9986-23348EFE34E8}"/>
              </a:ext>
            </a:extLst>
          </p:cNvPr>
          <p:cNvGrpSpPr/>
          <p:nvPr/>
        </p:nvGrpSpPr>
        <p:grpSpPr>
          <a:xfrm>
            <a:off x="1211828" y="1582496"/>
            <a:ext cx="8038780" cy="3924731"/>
            <a:chOff x="1760468" y="767849"/>
            <a:chExt cx="8038780" cy="392473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BC65393-CD42-499C-9658-5780344AC0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90" t="11197" r="13485" b="969"/>
            <a:stretch/>
          </p:blipFill>
          <p:spPr>
            <a:xfrm>
              <a:off x="5230489" y="930468"/>
              <a:ext cx="4568759" cy="3762112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63D9BD6-F3EE-429B-A9BC-FA9493CD1382}"/>
                </a:ext>
              </a:extLst>
            </p:cNvPr>
            <p:cNvGrpSpPr/>
            <p:nvPr/>
          </p:nvGrpSpPr>
          <p:grpSpPr>
            <a:xfrm>
              <a:off x="1760468" y="767849"/>
              <a:ext cx="3812110" cy="3924731"/>
              <a:chOff x="2453805" y="-267131"/>
              <a:chExt cx="3812110" cy="3924731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4F2A8528-B241-465A-9357-E3FD2301B25D}"/>
                  </a:ext>
                </a:extLst>
              </p:cNvPr>
              <p:cNvGrpSpPr/>
              <p:nvPr/>
            </p:nvGrpSpPr>
            <p:grpSpPr>
              <a:xfrm>
                <a:off x="2668615" y="-267131"/>
                <a:ext cx="3160001" cy="3924731"/>
                <a:chOff x="6482443" y="567657"/>
                <a:chExt cx="3698421" cy="4593451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82DB7DBB-B5EB-4774-A828-6EC59FF94D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821" t="28928" r="34844" b="3922"/>
                <a:stretch/>
              </p:blipFill>
              <p:spPr>
                <a:xfrm>
                  <a:off x="6482443" y="842201"/>
                  <a:ext cx="3698421" cy="4318907"/>
                </a:xfrm>
                <a:prstGeom prst="rect">
                  <a:avLst/>
                </a:prstGeom>
              </p:spPr>
            </p:pic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E177788-09DE-41AD-B707-35C3D93A8848}"/>
                    </a:ext>
                  </a:extLst>
                </p:cNvPr>
                <p:cNvSpPr txBox="1"/>
                <p:nvPr/>
              </p:nvSpPr>
              <p:spPr>
                <a:xfrm>
                  <a:off x="8147604" y="567657"/>
                  <a:ext cx="368098" cy="468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/>
                    <a:t>0</a:t>
                  </a:r>
                  <a:endParaRPr lang="nl-NL" sz="2000" b="1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F3734A7-C04E-4FF8-A69D-8873D7DFA7E7}"/>
                    </a:ext>
                  </a:extLst>
                </p:cNvPr>
                <p:cNvSpPr txBox="1"/>
                <p:nvPr/>
              </p:nvSpPr>
              <p:spPr>
                <a:xfrm>
                  <a:off x="8688293" y="76392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1</a:t>
                  </a:r>
                  <a:endParaRPr lang="nl-NL" b="1" dirty="0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74D9998-0DE8-4724-85A0-3391C936EDBB}"/>
                    </a:ext>
                  </a:extLst>
                </p:cNvPr>
                <p:cNvSpPr txBox="1"/>
                <p:nvPr/>
              </p:nvSpPr>
              <p:spPr>
                <a:xfrm>
                  <a:off x="8688293" y="1671521"/>
                  <a:ext cx="301686" cy="468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2</a:t>
                  </a:r>
                  <a:endParaRPr lang="nl-NL" sz="2000" b="1" dirty="0"/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B17544B-C7C7-4C42-B77F-22AD7339351A}"/>
                    </a:ext>
                  </a:extLst>
                </p:cNvPr>
                <p:cNvSpPr txBox="1"/>
                <p:nvPr/>
              </p:nvSpPr>
              <p:spPr>
                <a:xfrm>
                  <a:off x="8147604" y="1673587"/>
                  <a:ext cx="368098" cy="468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/>
                    <a:t>3</a:t>
                  </a:r>
                  <a:endParaRPr lang="nl-NL" sz="2000" b="1" dirty="0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9FE367F-36D3-494A-B359-274EA0B58AB2}"/>
                    </a:ext>
                  </a:extLst>
                </p:cNvPr>
                <p:cNvSpPr txBox="1"/>
                <p:nvPr/>
              </p:nvSpPr>
              <p:spPr>
                <a:xfrm>
                  <a:off x="8151622" y="2612083"/>
                  <a:ext cx="237455" cy="468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4</a:t>
                  </a:r>
                  <a:endParaRPr lang="nl-NL" sz="2000" b="1" dirty="0"/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CFC9143-E2A5-41B6-9329-C7382D813C13}"/>
                    </a:ext>
                  </a:extLst>
                </p:cNvPr>
                <p:cNvSpPr txBox="1"/>
                <p:nvPr/>
              </p:nvSpPr>
              <p:spPr>
                <a:xfrm>
                  <a:off x="8711389" y="2647501"/>
                  <a:ext cx="368098" cy="4682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/>
                    <a:t>5</a:t>
                  </a:r>
                  <a:endParaRPr lang="nl-NL" sz="2000" b="1" dirty="0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487F317-5DF3-46CE-8E73-6ED23677D57B}"/>
                  </a:ext>
                </a:extLst>
              </p:cNvPr>
              <p:cNvSpPr txBox="1"/>
              <p:nvPr/>
            </p:nvSpPr>
            <p:spPr>
              <a:xfrm>
                <a:off x="2453805" y="-223292"/>
                <a:ext cx="4651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(a)</a:t>
                </a:r>
                <a:endParaRPr lang="nl-NL" sz="20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93E8B9A-DD39-4905-879A-6F7D52917781}"/>
                  </a:ext>
                </a:extLst>
              </p:cNvPr>
              <p:cNvSpPr txBox="1"/>
              <p:nvPr/>
            </p:nvSpPr>
            <p:spPr>
              <a:xfrm>
                <a:off x="5789503" y="-220059"/>
                <a:ext cx="4764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(b)</a:t>
                </a:r>
                <a:endParaRPr lang="nl-NL" sz="2000" dirty="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75030A0-5B37-461A-A80E-7AE111A97BB5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2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15493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68B3A0-D2A7-4AD1-9081-BB2F8C116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321" y="1311747"/>
            <a:ext cx="4547329" cy="34930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72044F-767A-44EF-908F-926900D45B47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3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8530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8A750CF5-448A-4AE7-AF03-F38C2A53CDAC}"/>
              </a:ext>
            </a:extLst>
          </p:cNvPr>
          <p:cNvGrpSpPr/>
          <p:nvPr/>
        </p:nvGrpSpPr>
        <p:grpSpPr>
          <a:xfrm>
            <a:off x="2917437" y="1893203"/>
            <a:ext cx="5794540" cy="1642139"/>
            <a:chOff x="2451924" y="3090235"/>
            <a:chExt cx="5794540" cy="164213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B83EE4-4D27-42D2-B71D-81C5FE69B304}"/>
                </a:ext>
              </a:extLst>
            </p:cNvPr>
            <p:cNvGrpSpPr/>
            <p:nvPr/>
          </p:nvGrpSpPr>
          <p:grpSpPr>
            <a:xfrm>
              <a:off x="2451924" y="3090235"/>
              <a:ext cx="417102" cy="1237908"/>
              <a:chOff x="2640085" y="3872006"/>
              <a:chExt cx="417102" cy="123790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8E18AA5-B35C-4221-B475-C071B2553197}"/>
                  </a:ext>
                </a:extLst>
              </p:cNvPr>
              <p:cNvSpPr txBox="1"/>
              <p:nvPr/>
            </p:nvSpPr>
            <p:spPr>
              <a:xfrm>
                <a:off x="2640085" y="3872006"/>
                <a:ext cx="4074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(a)</a:t>
                </a:r>
                <a:endParaRPr lang="nl-NL" sz="16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328F2EC-DC8D-4A88-BB36-4BEA7F68E5E8}"/>
                  </a:ext>
                </a:extLst>
              </p:cNvPr>
              <p:cNvSpPr txBox="1"/>
              <p:nvPr/>
            </p:nvSpPr>
            <p:spPr>
              <a:xfrm>
                <a:off x="2640085" y="4771360"/>
                <a:ext cx="4171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(b)</a:t>
                </a:r>
                <a:endParaRPr lang="nl-NL" sz="1600" dirty="0"/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F74FD50-5193-417E-B096-27F1FCDCA3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12" t="47083" r="43068" b="40761"/>
            <a:stretch/>
          </p:blipFill>
          <p:spPr>
            <a:xfrm>
              <a:off x="4090247" y="4125686"/>
              <a:ext cx="1260482" cy="59675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732AF9-B789-4345-8E30-2590D1A130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31" t="42716" r="40409" b="47144"/>
            <a:stretch/>
          </p:blipFill>
          <p:spPr>
            <a:xfrm>
              <a:off x="2547715" y="4310621"/>
              <a:ext cx="1460790" cy="41181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7605399-2086-4E95-8214-B4B958A16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11" t="47811" r="42864" b="41295"/>
            <a:stretch/>
          </p:blipFill>
          <p:spPr>
            <a:xfrm>
              <a:off x="5394172" y="4141121"/>
              <a:ext cx="1399621" cy="58510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D9A7AE1-6CA4-41E0-8CD5-594C5FA441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12" t="45997" r="42796" b="41149"/>
            <a:stretch/>
          </p:blipFill>
          <p:spPr>
            <a:xfrm>
              <a:off x="6846843" y="4045265"/>
              <a:ext cx="1399621" cy="687109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56AC7B9-58EB-4BC4-8208-8C4F4D31C2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0" t="44236" r="42548" b="47783"/>
            <a:stretch/>
          </p:blipFill>
          <p:spPr>
            <a:xfrm>
              <a:off x="2547715" y="3505240"/>
              <a:ext cx="1446039" cy="371233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EB1046A4-13C9-4EDC-9057-EAEAB01A45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48" t="46109" r="42271" b="40084"/>
            <a:stretch/>
          </p:blipFill>
          <p:spPr>
            <a:xfrm>
              <a:off x="4080011" y="3296970"/>
              <a:ext cx="1260482" cy="582516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29543447-3C10-4516-AC95-384E0569AF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68" t="47985" r="42046" b="39744"/>
            <a:stretch/>
          </p:blipFill>
          <p:spPr>
            <a:xfrm>
              <a:off x="5402952" y="3325841"/>
              <a:ext cx="1365738" cy="553115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536304D6-62D2-4BE0-893C-C72B90C576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73" t="46233" r="49093" b="41608"/>
            <a:stretch/>
          </p:blipFill>
          <p:spPr>
            <a:xfrm>
              <a:off x="6768690" y="3167856"/>
              <a:ext cx="1477774" cy="713647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5CA1EDD-A69F-4255-8FDA-0D832E077B5E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4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7922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903D2F7-8CF2-44D3-B335-75A92C47ADA3}"/>
              </a:ext>
            </a:extLst>
          </p:cNvPr>
          <p:cNvGrpSpPr/>
          <p:nvPr/>
        </p:nvGrpSpPr>
        <p:grpSpPr>
          <a:xfrm>
            <a:off x="2053577" y="79997"/>
            <a:ext cx="7837636" cy="9630494"/>
            <a:chOff x="2053577" y="79997"/>
            <a:chExt cx="7837636" cy="96304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9BF4FA-B5E0-4E60-A2CE-CE4D940F1F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06" t="8599" r="9738" b="13597"/>
            <a:stretch/>
          </p:blipFill>
          <p:spPr>
            <a:xfrm>
              <a:off x="2319981" y="122331"/>
              <a:ext cx="7571232" cy="5198230"/>
            </a:xfrm>
            <a:prstGeom prst="rect">
              <a:avLst/>
            </a:prstGeom>
          </p:spPr>
        </p:pic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623E34F-12A5-4AEE-9100-3DB1417112D7}"/>
                </a:ext>
              </a:extLst>
            </p:cNvPr>
            <p:cNvGrpSpPr/>
            <p:nvPr/>
          </p:nvGrpSpPr>
          <p:grpSpPr>
            <a:xfrm>
              <a:off x="2053577" y="79997"/>
              <a:ext cx="7749885" cy="9630494"/>
              <a:chOff x="2053577" y="79997"/>
              <a:chExt cx="7749885" cy="963049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AFBF1936-000B-4952-9FFF-A19897B28E17}"/>
                  </a:ext>
                </a:extLst>
              </p:cNvPr>
              <p:cNvGrpSpPr/>
              <p:nvPr/>
            </p:nvGrpSpPr>
            <p:grpSpPr>
              <a:xfrm>
                <a:off x="2053577" y="79997"/>
                <a:ext cx="6958015" cy="9630494"/>
                <a:chOff x="2053577" y="79997"/>
                <a:chExt cx="6958015" cy="9630494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1CB4E74-1457-47A6-8055-A206BD075001}"/>
                    </a:ext>
                  </a:extLst>
                </p:cNvPr>
                <p:cNvGrpSpPr/>
                <p:nvPr/>
              </p:nvGrpSpPr>
              <p:grpSpPr>
                <a:xfrm>
                  <a:off x="2053577" y="79997"/>
                  <a:ext cx="447558" cy="5540066"/>
                  <a:chOff x="2053577" y="79997"/>
                  <a:chExt cx="447558" cy="5540066"/>
                </a:xfrm>
              </p:grpSpPr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CE8330F6-0EB4-4C8D-9575-ED7A6E28A8CE}"/>
                      </a:ext>
                    </a:extLst>
                  </p:cNvPr>
                  <p:cNvSpPr txBox="1"/>
                  <p:nvPr/>
                </p:nvSpPr>
                <p:spPr>
                  <a:xfrm>
                    <a:off x="2073614" y="79997"/>
                    <a:ext cx="40748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(a)</a:t>
                    </a:r>
                    <a:endParaRPr lang="nl-NL" sz="1600" dirty="0"/>
                  </a:p>
                </p:txBody>
              </p:sp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F9321221-6F60-4D99-9136-9D580573816E}"/>
                      </a:ext>
                    </a:extLst>
                  </p:cNvPr>
                  <p:cNvSpPr txBox="1"/>
                  <p:nvPr/>
                </p:nvSpPr>
                <p:spPr>
                  <a:xfrm>
                    <a:off x="2053577" y="5250731"/>
                    <a:ext cx="44755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(b)</a:t>
                    </a:r>
                    <a:endParaRPr lang="nl-NL" dirty="0"/>
                  </a:p>
                </p:txBody>
              </p:sp>
            </p:grp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152025D9-5B00-4A57-A4F9-3536B06E34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600" t="9897" r="18441" b="12027"/>
                <a:stretch/>
              </p:blipFill>
              <p:spPr>
                <a:xfrm>
                  <a:off x="3336201" y="5343920"/>
                  <a:ext cx="5675391" cy="4366571"/>
                </a:xfrm>
                <a:prstGeom prst="rect">
                  <a:avLst/>
                </a:prstGeom>
              </p:spPr>
            </p:pic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8C8206D-D34C-47F2-A9AB-88AA55BA1E89}"/>
                  </a:ext>
                </a:extLst>
              </p:cNvPr>
              <p:cNvGrpSpPr/>
              <p:nvPr/>
            </p:nvGrpSpPr>
            <p:grpSpPr>
              <a:xfrm>
                <a:off x="2979370" y="335759"/>
                <a:ext cx="2035850" cy="2186104"/>
                <a:chOff x="2802848" y="122330"/>
                <a:chExt cx="2035850" cy="2186104"/>
              </a:xfrm>
            </p:grpSpPr>
            <p:sp>
              <p:nvSpPr>
                <p:cNvPr id="15" name="矩形 7">
                  <a:extLst>
                    <a:ext uri="{FF2B5EF4-FFF2-40B4-BE49-F238E27FC236}">
                      <a16:creationId xmlns:a16="http://schemas.microsoft.com/office/drawing/2014/main" id="{A6E40900-69E6-4C52-ACAE-00EF6733095B}"/>
                    </a:ext>
                  </a:extLst>
                </p:cNvPr>
                <p:cNvSpPr/>
                <p:nvPr/>
              </p:nvSpPr>
              <p:spPr>
                <a:xfrm>
                  <a:off x="3930097" y="958106"/>
                  <a:ext cx="182880" cy="978408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961DA0B-E93B-4D64-AD65-653B9E95BB62}"/>
                    </a:ext>
                  </a:extLst>
                </p:cNvPr>
                <p:cNvSpPr txBox="1"/>
                <p:nvPr/>
              </p:nvSpPr>
              <p:spPr>
                <a:xfrm>
                  <a:off x="2802848" y="2054518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17" name="TextBox 56">
                  <a:extLst>
                    <a:ext uri="{FF2B5EF4-FFF2-40B4-BE49-F238E27FC236}">
                      <a16:creationId xmlns:a16="http://schemas.microsoft.com/office/drawing/2014/main" id="{AF106DFF-529F-44F4-920A-06EC46DC0C8E}"/>
                    </a:ext>
                  </a:extLst>
                </p:cNvPr>
                <p:cNvSpPr txBox="1"/>
                <p:nvPr/>
              </p:nvSpPr>
              <p:spPr>
                <a:xfrm>
                  <a:off x="3163425" y="1947906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18" name="TextBox 57">
                  <a:extLst>
                    <a:ext uri="{FF2B5EF4-FFF2-40B4-BE49-F238E27FC236}">
                      <a16:creationId xmlns:a16="http://schemas.microsoft.com/office/drawing/2014/main" id="{5AF75AAF-44A2-43B4-82D3-27099266B857}"/>
                    </a:ext>
                  </a:extLst>
                </p:cNvPr>
                <p:cNvSpPr txBox="1"/>
                <p:nvPr/>
              </p:nvSpPr>
              <p:spPr>
                <a:xfrm>
                  <a:off x="3612528" y="1502894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19" name="TextBox 58">
                  <a:extLst>
                    <a:ext uri="{FF2B5EF4-FFF2-40B4-BE49-F238E27FC236}">
                      <a16:creationId xmlns:a16="http://schemas.microsoft.com/office/drawing/2014/main" id="{5F168A97-F6A6-4851-9FE7-0BC8F8B98958}"/>
                    </a:ext>
                  </a:extLst>
                </p:cNvPr>
                <p:cNvSpPr txBox="1"/>
                <p:nvPr/>
              </p:nvSpPr>
              <p:spPr>
                <a:xfrm>
                  <a:off x="3917333" y="686981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20" name="TextBox 59">
                  <a:extLst>
                    <a:ext uri="{FF2B5EF4-FFF2-40B4-BE49-F238E27FC236}">
                      <a16:creationId xmlns:a16="http://schemas.microsoft.com/office/drawing/2014/main" id="{2F941216-47CF-4024-8C82-855F2E788E2B}"/>
                    </a:ext>
                  </a:extLst>
                </p:cNvPr>
                <p:cNvSpPr txBox="1"/>
                <p:nvPr/>
              </p:nvSpPr>
              <p:spPr>
                <a:xfrm>
                  <a:off x="4497479" y="122330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D8F133A-5B03-4BC8-9E5F-01BA14B633DB}"/>
                  </a:ext>
                </a:extLst>
              </p:cNvPr>
              <p:cNvGrpSpPr/>
              <p:nvPr/>
            </p:nvGrpSpPr>
            <p:grpSpPr>
              <a:xfrm>
                <a:off x="5347084" y="359399"/>
                <a:ext cx="2035850" cy="2148003"/>
                <a:chOff x="2802848" y="177365"/>
                <a:chExt cx="2035850" cy="2148003"/>
              </a:xfrm>
            </p:grpSpPr>
            <p:sp>
              <p:nvSpPr>
                <p:cNvPr id="23" name="矩形 7">
                  <a:extLst>
                    <a:ext uri="{FF2B5EF4-FFF2-40B4-BE49-F238E27FC236}">
                      <a16:creationId xmlns:a16="http://schemas.microsoft.com/office/drawing/2014/main" id="{F872DC35-3CCB-49E8-9A0E-02671EC5251B}"/>
                    </a:ext>
                  </a:extLst>
                </p:cNvPr>
                <p:cNvSpPr/>
                <p:nvPr/>
              </p:nvSpPr>
              <p:spPr>
                <a:xfrm>
                  <a:off x="3968199" y="1011023"/>
                  <a:ext cx="182880" cy="704088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1643310-1775-4A25-9BD9-0BE3307839F5}"/>
                    </a:ext>
                  </a:extLst>
                </p:cNvPr>
                <p:cNvSpPr txBox="1"/>
                <p:nvPr/>
              </p:nvSpPr>
              <p:spPr>
                <a:xfrm>
                  <a:off x="2802848" y="2071452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25" name="TextBox 56">
                  <a:extLst>
                    <a:ext uri="{FF2B5EF4-FFF2-40B4-BE49-F238E27FC236}">
                      <a16:creationId xmlns:a16="http://schemas.microsoft.com/office/drawing/2014/main" id="{546C118E-9803-416B-A58A-27560A74D20C}"/>
                    </a:ext>
                  </a:extLst>
                </p:cNvPr>
                <p:cNvSpPr txBox="1"/>
                <p:nvPr/>
              </p:nvSpPr>
              <p:spPr>
                <a:xfrm>
                  <a:off x="3161309" y="1939439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26" name="TextBox 57">
                  <a:extLst>
                    <a:ext uri="{FF2B5EF4-FFF2-40B4-BE49-F238E27FC236}">
                      <a16:creationId xmlns:a16="http://schemas.microsoft.com/office/drawing/2014/main" id="{3C0B1328-5526-4C96-B9D1-1ECA5A032A0F}"/>
                    </a:ext>
                  </a:extLst>
                </p:cNvPr>
                <p:cNvSpPr txBox="1"/>
                <p:nvPr/>
              </p:nvSpPr>
              <p:spPr>
                <a:xfrm>
                  <a:off x="3610413" y="1449978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27" name="TextBox 58">
                  <a:extLst>
                    <a:ext uri="{FF2B5EF4-FFF2-40B4-BE49-F238E27FC236}">
                      <a16:creationId xmlns:a16="http://schemas.microsoft.com/office/drawing/2014/main" id="{A2FB0428-F3ED-492D-AE32-323149985427}"/>
                    </a:ext>
                  </a:extLst>
                </p:cNvPr>
                <p:cNvSpPr txBox="1"/>
                <p:nvPr/>
              </p:nvSpPr>
              <p:spPr>
                <a:xfrm>
                  <a:off x="3915217" y="750482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28" name="TextBox 59">
                  <a:extLst>
                    <a:ext uri="{FF2B5EF4-FFF2-40B4-BE49-F238E27FC236}">
                      <a16:creationId xmlns:a16="http://schemas.microsoft.com/office/drawing/2014/main" id="{B4DC30A3-05C9-4B52-838C-98B84F4F4332}"/>
                    </a:ext>
                  </a:extLst>
                </p:cNvPr>
                <p:cNvSpPr txBox="1"/>
                <p:nvPr/>
              </p:nvSpPr>
              <p:spPr>
                <a:xfrm>
                  <a:off x="4497479" y="177365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EBE66475-E808-4A6A-83E9-B1BEE10DC5C0}"/>
                  </a:ext>
                </a:extLst>
              </p:cNvPr>
              <p:cNvGrpSpPr/>
              <p:nvPr/>
            </p:nvGrpSpPr>
            <p:grpSpPr>
              <a:xfrm>
                <a:off x="7767612" y="359402"/>
                <a:ext cx="2035850" cy="2152236"/>
                <a:chOff x="2802848" y="173132"/>
                <a:chExt cx="2035850" cy="2152236"/>
              </a:xfrm>
            </p:grpSpPr>
            <p:sp>
              <p:nvSpPr>
                <p:cNvPr id="30" name="矩形 7">
                  <a:extLst>
                    <a:ext uri="{FF2B5EF4-FFF2-40B4-BE49-F238E27FC236}">
                      <a16:creationId xmlns:a16="http://schemas.microsoft.com/office/drawing/2014/main" id="{7BF05394-52C6-495B-A0E1-2CC2EBBAD5F0}"/>
                    </a:ext>
                  </a:extLst>
                </p:cNvPr>
                <p:cNvSpPr/>
                <p:nvPr/>
              </p:nvSpPr>
              <p:spPr>
                <a:xfrm>
                  <a:off x="3938564" y="839569"/>
                  <a:ext cx="182880" cy="676656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F4CABBC-ADA3-47FC-9F62-6526ACC2F486}"/>
                    </a:ext>
                  </a:extLst>
                </p:cNvPr>
                <p:cNvSpPr txBox="1"/>
                <p:nvPr/>
              </p:nvSpPr>
              <p:spPr>
                <a:xfrm>
                  <a:off x="2802848" y="2071452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32" name="TextBox 56">
                  <a:extLst>
                    <a:ext uri="{FF2B5EF4-FFF2-40B4-BE49-F238E27FC236}">
                      <a16:creationId xmlns:a16="http://schemas.microsoft.com/office/drawing/2014/main" id="{2352F8F2-B5B8-4DA5-ABBD-144809716014}"/>
                    </a:ext>
                  </a:extLst>
                </p:cNvPr>
                <p:cNvSpPr txBox="1"/>
                <p:nvPr/>
              </p:nvSpPr>
              <p:spPr>
                <a:xfrm>
                  <a:off x="3163425" y="1803972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33" name="TextBox 57">
                  <a:extLst>
                    <a:ext uri="{FF2B5EF4-FFF2-40B4-BE49-F238E27FC236}">
                      <a16:creationId xmlns:a16="http://schemas.microsoft.com/office/drawing/2014/main" id="{61128A02-98DE-4237-A70D-AE590B60B54F}"/>
                    </a:ext>
                  </a:extLst>
                </p:cNvPr>
                <p:cNvSpPr txBox="1"/>
                <p:nvPr/>
              </p:nvSpPr>
              <p:spPr>
                <a:xfrm>
                  <a:off x="3587127" y="1223493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34" name="TextBox 58">
                  <a:extLst>
                    <a:ext uri="{FF2B5EF4-FFF2-40B4-BE49-F238E27FC236}">
                      <a16:creationId xmlns:a16="http://schemas.microsoft.com/office/drawing/2014/main" id="{D218EED8-9BDA-4E73-854B-BB6AFF45485B}"/>
                    </a:ext>
                  </a:extLst>
                </p:cNvPr>
                <p:cNvSpPr txBox="1"/>
                <p:nvPr/>
              </p:nvSpPr>
              <p:spPr>
                <a:xfrm>
                  <a:off x="3976602" y="576913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35" name="TextBox 59">
                  <a:extLst>
                    <a:ext uri="{FF2B5EF4-FFF2-40B4-BE49-F238E27FC236}">
                      <a16:creationId xmlns:a16="http://schemas.microsoft.com/office/drawing/2014/main" id="{F4F557F9-BEF5-414D-8F6B-E5A75137A448}"/>
                    </a:ext>
                  </a:extLst>
                </p:cNvPr>
                <p:cNvSpPr txBox="1"/>
                <p:nvPr/>
              </p:nvSpPr>
              <p:spPr>
                <a:xfrm>
                  <a:off x="4497479" y="173132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444CB48A-72CC-48C5-AED4-1177E9C41236}"/>
                  </a:ext>
                </a:extLst>
              </p:cNvPr>
              <p:cNvGrpSpPr/>
              <p:nvPr/>
            </p:nvGrpSpPr>
            <p:grpSpPr>
              <a:xfrm>
                <a:off x="2955473" y="2924658"/>
                <a:ext cx="2035850" cy="2177637"/>
                <a:chOff x="2802848" y="130797"/>
                <a:chExt cx="2035850" cy="2177637"/>
              </a:xfrm>
            </p:grpSpPr>
            <p:sp>
              <p:nvSpPr>
                <p:cNvPr id="39" name="矩形 7">
                  <a:extLst>
                    <a:ext uri="{FF2B5EF4-FFF2-40B4-BE49-F238E27FC236}">
                      <a16:creationId xmlns:a16="http://schemas.microsoft.com/office/drawing/2014/main" id="{9D75A6DE-01D7-4CF9-9D2B-BDA49A054CB1}"/>
                    </a:ext>
                  </a:extLst>
                </p:cNvPr>
                <p:cNvSpPr/>
                <p:nvPr/>
              </p:nvSpPr>
              <p:spPr>
                <a:xfrm>
                  <a:off x="3531736" y="1248810"/>
                  <a:ext cx="182880" cy="685800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E4B1902-52E3-4C0D-8225-248014A7D721}"/>
                    </a:ext>
                  </a:extLst>
                </p:cNvPr>
                <p:cNvSpPr txBox="1"/>
                <p:nvPr/>
              </p:nvSpPr>
              <p:spPr>
                <a:xfrm>
                  <a:off x="2802848" y="2054518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41" name="TextBox 56">
                  <a:extLst>
                    <a:ext uri="{FF2B5EF4-FFF2-40B4-BE49-F238E27FC236}">
                      <a16:creationId xmlns:a16="http://schemas.microsoft.com/office/drawing/2014/main" id="{4585721D-6F0A-486F-9AEE-FA3EF34B8528}"/>
                    </a:ext>
                  </a:extLst>
                </p:cNvPr>
                <p:cNvSpPr txBox="1"/>
                <p:nvPr/>
              </p:nvSpPr>
              <p:spPr>
                <a:xfrm>
                  <a:off x="3138024" y="1626173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42" name="TextBox 57">
                  <a:extLst>
                    <a:ext uri="{FF2B5EF4-FFF2-40B4-BE49-F238E27FC236}">
                      <a16:creationId xmlns:a16="http://schemas.microsoft.com/office/drawing/2014/main" id="{9C066A29-D610-41E2-98CF-00FB3389C365}"/>
                    </a:ext>
                  </a:extLst>
                </p:cNvPr>
                <p:cNvSpPr txBox="1"/>
                <p:nvPr/>
              </p:nvSpPr>
              <p:spPr>
                <a:xfrm>
                  <a:off x="3697199" y="986427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43" name="TextBox 58">
                  <a:extLst>
                    <a:ext uri="{FF2B5EF4-FFF2-40B4-BE49-F238E27FC236}">
                      <a16:creationId xmlns:a16="http://schemas.microsoft.com/office/drawing/2014/main" id="{0C460C03-7713-40F9-B490-83E57965540E}"/>
                    </a:ext>
                  </a:extLst>
                </p:cNvPr>
                <p:cNvSpPr txBox="1"/>
                <p:nvPr/>
              </p:nvSpPr>
              <p:spPr>
                <a:xfrm>
                  <a:off x="3985069" y="458379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44" name="TextBox 59">
                  <a:extLst>
                    <a:ext uri="{FF2B5EF4-FFF2-40B4-BE49-F238E27FC236}">
                      <a16:creationId xmlns:a16="http://schemas.microsoft.com/office/drawing/2014/main" id="{CE552F91-C744-442B-AE0B-5ED8E3978CDE}"/>
                    </a:ext>
                  </a:extLst>
                </p:cNvPr>
                <p:cNvSpPr txBox="1"/>
                <p:nvPr/>
              </p:nvSpPr>
              <p:spPr>
                <a:xfrm>
                  <a:off x="4497479" y="130797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AAEDCD0A-AB8D-4848-B770-EE36207A85BD}"/>
                  </a:ext>
                </a:extLst>
              </p:cNvPr>
              <p:cNvGrpSpPr/>
              <p:nvPr/>
            </p:nvGrpSpPr>
            <p:grpSpPr>
              <a:xfrm>
                <a:off x="5386551" y="2918314"/>
                <a:ext cx="2052784" cy="2169170"/>
                <a:chOff x="2785914" y="122330"/>
                <a:chExt cx="2052784" cy="2169170"/>
              </a:xfrm>
            </p:grpSpPr>
            <p:sp>
              <p:nvSpPr>
                <p:cNvPr id="46" name="矩形 7">
                  <a:extLst>
                    <a:ext uri="{FF2B5EF4-FFF2-40B4-BE49-F238E27FC236}">
                      <a16:creationId xmlns:a16="http://schemas.microsoft.com/office/drawing/2014/main" id="{78903362-9BF7-400B-9F31-299F6BAF4BDA}"/>
                    </a:ext>
                  </a:extLst>
                </p:cNvPr>
                <p:cNvSpPr/>
                <p:nvPr/>
              </p:nvSpPr>
              <p:spPr>
                <a:xfrm>
                  <a:off x="3484768" y="975837"/>
                  <a:ext cx="182880" cy="731520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8B14E42-0FCF-463D-B273-A30497F7CE0D}"/>
                    </a:ext>
                  </a:extLst>
                </p:cNvPr>
                <p:cNvSpPr txBox="1"/>
                <p:nvPr/>
              </p:nvSpPr>
              <p:spPr>
                <a:xfrm>
                  <a:off x="2785914" y="2037584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48" name="TextBox 56">
                  <a:extLst>
                    <a:ext uri="{FF2B5EF4-FFF2-40B4-BE49-F238E27FC236}">
                      <a16:creationId xmlns:a16="http://schemas.microsoft.com/office/drawing/2014/main" id="{258017D5-3111-4D4F-84C6-808F98E45759}"/>
                    </a:ext>
                  </a:extLst>
                </p:cNvPr>
                <p:cNvSpPr txBox="1"/>
                <p:nvPr/>
              </p:nvSpPr>
              <p:spPr>
                <a:xfrm>
                  <a:off x="3078755" y="1448376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49" name="TextBox 57">
                  <a:extLst>
                    <a:ext uri="{FF2B5EF4-FFF2-40B4-BE49-F238E27FC236}">
                      <a16:creationId xmlns:a16="http://schemas.microsoft.com/office/drawing/2014/main" id="{8ACE686B-6DC6-4FFD-A548-50CEF377BFCC}"/>
                    </a:ext>
                  </a:extLst>
                </p:cNvPr>
                <p:cNvSpPr txBox="1"/>
                <p:nvPr/>
              </p:nvSpPr>
              <p:spPr>
                <a:xfrm>
                  <a:off x="3629462" y="698562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50" name="TextBox 58">
                  <a:extLst>
                    <a:ext uri="{FF2B5EF4-FFF2-40B4-BE49-F238E27FC236}">
                      <a16:creationId xmlns:a16="http://schemas.microsoft.com/office/drawing/2014/main" id="{C8CAB385-8B70-40C2-896F-5262D7CA2CCA}"/>
                    </a:ext>
                  </a:extLst>
                </p:cNvPr>
                <p:cNvSpPr txBox="1"/>
                <p:nvPr/>
              </p:nvSpPr>
              <p:spPr>
                <a:xfrm>
                  <a:off x="3985069" y="295639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51" name="TextBox 59">
                  <a:extLst>
                    <a:ext uri="{FF2B5EF4-FFF2-40B4-BE49-F238E27FC236}">
                      <a16:creationId xmlns:a16="http://schemas.microsoft.com/office/drawing/2014/main" id="{AF4051BC-C9C2-4EFB-84C4-62F622570F62}"/>
                    </a:ext>
                  </a:extLst>
                </p:cNvPr>
                <p:cNvSpPr txBox="1"/>
                <p:nvPr/>
              </p:nvSpPr>
              <p:spPr>
                <a:xfrm>
                  <a:off x="4497479" y="122330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6DAC1E9F-D198-445A-84DB-0C6E3F1EFE91}"/>
                  </a:ext>
                </a:extLst>
              </p:cNvPr>
              <p:cNvGrpSpPr/>
              <p:nvPr/>
            </p:nvGrpSpPr>
            <p:grpSpPr>
              <a:xfrm>
                <a:off x="7746119" y="2918097"/>
                <a:ext cx="2035850" cy="2186104"/>
                <a:chOff x="2802848" y="122330"/>
                <a:chExt cx="2035850" cy="2186104"/>
              </a:xfrm>
            </p:grpSpPr>
            <p:sp>
              <p:nvSpPr>
                <p:cNvPr id="53" name="矩形 7">
                  <a:extLst>
                    <a:ext uri="{FF2B5EF4-FFF2-40B4-BE49-F238E27FC236}">
                      <a16:creationId xmlns:a16="http://schemas.microsoft.com/office/drawing/2014/main" id="{BB88DC43-F9BA-416A-9DB9-4ECD99712E57}"/>
                    </a:ext>
                  </a:extLst>
                </p:cNvPr>
                <p:cNvSpPr/>
                <p:nvPr/>
              </p:nvSpPr>
              <p:spPr>
                <a:xfrm>
                  <a:off x="3534114" y="655234"/>
                  <a:ext cx="182880" cy="950976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25400" cmpd="sng">
                  <a:solidFill>
                    <a:srgbClr val="CC00FF"/>
                  </a:solidFill>
                  <a:prstDash val="sysDot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0380AA5-77F2-4699-BB52-4947053EC936}"/>
                    </a:ext>
                  </a:extLst>
                </p:cNvPr>
                <p:cNvSpPr txBox="1"/>
                <p:nvPr/>
              </p:nvSpPr>
              <p:spPr>
                <a:xfrm>
                  <a:off x="2802848" y="2054518"/>
                  <a:ext cx="26517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</a:t>
                  </a:r>
                </a:p>
              </p:txBody>
            </p:sp>
            <p:sp>
              <p:nvSpPr>
                <p:cNvPr id="55" name="TextBox 56">
                  <a:extLst>
                    <a:ext uri="{FF2B5EF4-FFF2-40B4-BE49-F238E27FC236}">
                      <a16:creationId xmlns:a16="http://schemas.microsoft.com/office/drawing/2014/main" id="{50ACB194-8BCE-4F96-8CEF-ED6DD44E1E5A}"/>
                    </a:ext>
                  </a:extLst>
                </p:cNvPr>
                <p:cNvSpPr txBox="1"/>
                <p:nvPr/>
              </p:nvSpPr>
              <p:spPr>
                <a:xfrm>
                  <a:off x="3138024" y="1279037"/>
                  <a:ext cx="4936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*OH</a:t>
                  </a:r>
                </a:p>
              </p:txBody>
            </p:sp>
            <p:sp>
              <p:nvSpPr>
                <p:cNvPr id="56" name="TextBox 57">
                  <a:extLst>
                    <a:ext uri="{FF2B5EF4-FFF2-40B4-BE49-F238E27FC236}">
                      <a16:creationId xmlns:a16="http://schemas.microsoft.com/office/drawing/2014/main" id="{89EE5110-8747-4ABC-8685-F7096B6577E5}"/>
                    </a:ext>
                  </a:extLst>
                </p:cNvPr>
                <p:cNvSpPr txBox="1"/>
                <p:nvPr/>
              </p:nvSpPr>
              <p:spPr>
                <a:xfrm>
                  <a:off x="3629462" y="402223"/>
                  <a:ext cx="36869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</a:t>
                  </a:r>
                </a:p>
              </p:txBody>
            </p:sp>
            <p:sp>
              <p:nvSpPr>
                <p:cNvPr id="57" name="TextBox 58">
                  <a:extLst>
                    <a:ext uri="{FF2B5EF4-FFF2-40B4-BE49-F238E27FC236}">
                      <a16:creationId xmlns:a16="http://schemas.microsoft.com/office/drawing/2014/main" id="{5D329D5D-D481-4489-99BD-56989455BFD5}"/>
                    </a:ext>
                  </a:extLst>
                </p:cNvPr>
                <p:cNvSpPr txBox="1"/>
                <p:nvPr/>
              </p:nvSpPr>
              <p:spPr>
                <a:xfrm>
                  <a:off x="4044336" y="170511"/>
                  <a:ext cx="61497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*OOH</a:t>
                  </a:r>
                </a:p>
              </p:txBody>
            </p:sp>
            <p:sp>
              <p:nvSpPr>
                <p:cNvPr id="58" name="TextBox 59">
                  <a:extLst>
                    <a:ext uri="{FF2B5EF4-FFF2-40B4-BE49-F238E27FC236}">
                      <a16:creationId xmlns:a16="http://schemas.microsoft.com/office/drawing/2014/main" id="{4CE32731-7DE8-4046-8BD4-4BF3BF1D8898}"/>
                    </a:ext>
                  </a:extLst>
                </p:cNvPr>
                <p:cNvSpPr txBox="1"/>
                <p:nvPr/>
              </p:nvSpPr>
              <p:spPr>
                <a:xfrm>
                  <a:off x="4497479" y="122330"/>
                  <a:ext cx="34121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b="1" dirty="0"/>
                    <a:t>O</a:t>
                  </a:r>
                  <a:r>
                    <a:rPr lang="en-US" sz="1050" b="1" baseline="-25000" dirty="0"/>
                    <a:t>2</a:t>
                  </a:r>
                </a:p>
              </p:txBody>
            </p:sp>
          </p:grp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00D220E-01D0-49BC-9179-27F06DCB0769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5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32505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C85F716-0BE8-435A-9C05-9E00F9793274}"/>
              </a:ext>
            </a:extLst>
          </p:cNvPr>
          <p:cNvGrpSpPr/>
          <p:nvPr/>
        </p:nvGrpSpPr>
        <p:grpSpPr>
          <a:xfrm>
            <a:off x="2499381" y="0"/>
            <a:ext cx="5642795" cy="8885638"/>
            <a:chOff x="1817737" y="88481"/>
            <a:chExt cx="5642795" cy="88856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80C70D6-3025-4CC6-9850-4F7575E6F5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5" t="9814" r="13297" b="9074"/>
            <a:stretch/>
          </p:blipFill>
          <p:spPr>
            <a:xfrm>
              <a:off x="1938496" y="109655"/>
              <a:ext cx="5522036" cy="4406764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A460185-B3BA-4709-B88D-6082A6E896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7" t="11024" r="13297" b="10062"/>
            <a:stretch/>
          </p:blipFill>
          <p:spPr>
            <a:xfrm>
              <a:off x="1938495" y="4672214"/>
              <a:ext cx="5522036" cy="4301905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1C67EDB-D5A3-4785-81AA-264D8268C977}"/>
                </a:ext>
              </a:extLst>
            </p:cNvPr>
            <p:cNvGrpSpPr/>
            <p:nvPr/>
          </p:nvGrpSpPr>
          <p:grpSpPr>
            <a:xfrm>
              <a:off x="1817737" y="88481"/>
              <a:ext cx="476412" cy="4685784"/>
              <a:chOff x="1139007" y="484407"/>
              <a:chExt cx="476412" cy="4685784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3902C67-F24E-42FD-94DA-E651FDBD693E}"/>
                  </a:ext>
                </a:extLst>
              </p:cNvPr>
              <p:cNvSpPr txBox="1"/>
              <p:nvPr/>
            </p:nvSpPr>
            <p:spPr>
              <a:xfrm>
                <a:off x="1139007" y="484407"/>
                <a:ext cx="4651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(a)</a:t>
                </a:r>
                <a:endParaRPr lang="nl-NL" sz="20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50B4A57-22F1-4DF1-B7F2-B99CBAFFDF19}"/>
                  </a:ext>
                </a:extLst>
              </p:cNvPr>
              <p:cNvSpPr txBox="1"/>
              <p:nvPr/>
            </p:nvSpPr>
            <p:spPr>
              <a:xfrm>
                <a:off x="1139007" y="4770081"/>
                <a:ext cx="4764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(b)</a:t>
                </a:r>
                <a:endParaRPr lang="nl-NL" sz="2000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7E4E36-1A54-4CB7-8F45-417C40C09C14}"/>
                </a:ext>
              </a:extLst>
            </p:cNvPr>
            <p:cNvSpPr txBox="1"/>
            <p:nvPr/>
          </p:nvSpPr>
          <p:spPr>
            <a:xfrm>
              <a:off x="2851460" y="303925"/>
              <a:ext cx="10246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surface</a:t>
              </a:r>
              <a:endParaRPr lang="nl-N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00EEF-BE17-4728-AF4D-0A9848060B57}"/>
                </a:ext>
              </a:extLst>
            </p:cNvPr>
            <p:cNvSpPr txBox="1"/>
            <p:nvPr/>
          </p:nvSpPr>
          <p:spPr>
            <a:xfrm>
              <a:off x="2698533" y="4814478"/>
              <a:ext cx="14382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subsurface</a:t>
              </a:r>
              <a:endParaRPr lang="nl-N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0BC3914-5F41-47A6-8E1D-79D4AA7DFF38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6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5322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5B11D0E-25F9-4AA8-ADD7-271861E9A6F8}"/>
              </a:ext>
            </a:extLst>
          </p:cNvPr>
          <p:cNvGrpSpPr/>
          <p:nvPr/>
        </p:nvGrpSpPr>
        <p:grpSpPr>
          <a:xfrm>
            <a:off x="3380286" y="58189"/>
            <a:ext cx="5423602" cy="8207331"/>
            <a:chOff x="5559348" y="-92699"/>
            <a:chExt cx="5423602" cy="82073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B73DD49-2E84-4927-9304-4867FF55F1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8" t="10742" r="13155" b="10185"/>
            <a:stretch/>
          </p:blipFill>
          <p:spPr>
            <a:xfrm>
              <a:off x="5754982" y="4204198"/>
              <a:ext cx="5174228" cy="3910434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3CE1CE6-160B-447C-B617-4EDF9C9767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2" t="9445" r="13155" b="10370"/>
            <a:stretch/>
          </p:blipFill>
          <p:spPr>
            <a:xfrm>
              <a:off x="5754982" y="0"/>
              <a:ext cx="5227968" cy="4064112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FF240F5-5D81-4867-8C0B-4092290899ED}"/>
                </a:ext>
              </a:extLst>
            </p:cNvPr>
            <p:cNvGrpSpPr/>
            <p:nvPr/>
          </p:nvGrpSpPr>
          <p:grpSpPr>
            <a:xfrm>
              <a:off x="5559348" y="-92699"/>
              <a:ext cx="476412" cy="4464223"/>
              <a:chOff x="5559348" y="-92699"/>
              <a:chExt cx="476412" cy="446422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A81DD0-AE17-4980-BF5A-8EC27131E6BA}"/>
                  </a:ext>
                </a:extLst>
              </p:cNvPr>
              <p:cNvSpPr txBox="1"/>
              <p:nvPr/>
            </p:nvSpPr>
            <p:spPr>
              <a:xfrm>
                <a:off x="5570568" y="-92699"/>
                <a:ext cx="4651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(a)</a:t>
                </a:r>
                <a:endParaRPr lang="nl-NL" sz="20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5720763-01B5-43B6-948D-89633757AE7D}"/>
                  </a:ext>
                </a:extLst>
              </p:cNvPr>
              <p:cNvSpPr txBox="1"/>
              <p:nvPr/>
            </p:nvSpPr>
            <p:spPr>
              <a:xfrm>
                <a:off x="5559348" y="3971414"/>
                <a:ext cx="4764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(b)</a:t>
                </a:r>
                <a:endParaRPr lang="nl-NL" sz="2000" dirty="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E4A4FAA-EE5A-4800-8C43-1A07F95D848D}"/>
              </a:ext>
            </a:extLst>
          </p:cNvPr>
          <p:cNvSpPr txBox="1"/>
          <p:nvPr/>
        </p:nvSpPr>
        <p:spPr>
          <a:xfrm>
            <a:off x="128471" y="216131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7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38052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B792E8-985D-4EDE-863D-5339D6CC3156}"/>
              </a:ext>
            </a:extLst>
          </p:cNvPr>
          <p:cNvSpPr txBox="1"/>
          <p:nvPr/>
        </p:nvSpPr>
        <p:spPr>
          <a:xfrm>
            <a:off x="178347" y="217543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Figure 8</a:t>
            </a:r>
            <a:endParaRPr lang="nl-NL" sz="24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87BE3BA-679C-485C-8C2B-B5F216382717}"/>
              </a:ext>
            </a:extLst>
          </p:cNvPr>
          <p:cNvGrpSpPr/>
          <p:nvPr/>
        </p:nvGrpSpPr>
        <p:grpSpPr>
          <a:xfrm>
            <a:off x="614339" y="1365706"/>
            <a:ext cx="10963322" cy="4126587"/>
            <a:chOff x="388846" y="785451"/>
            <a:chExt cx="10963322" cy="412658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B9C576A-8A68-4E37-B5CB-672E81E3B9EC}"/>
                </a:ext>
              </a:extLst>
            </p:cNvPr>
            <p:cNvSpPr txBox="1"/>
            <p:nvPr/>
          </p:nvSpPr>
          <p:spPr>
            <a:xfrm>
              <a:off x="388847" y="785451"/>
              <a:ext cx="6489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(a)</a:t>
              </a:r>
              <a:endParaRPr lang="nl-NL" sz="28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B56CBAA-9202-4D6F-A50B-230232D3096C}"/>
                </a:ext>
              </a:extLst>
            </p:cNvPr>
            <p:cNvSpPr txBox="1"/>
            <p:nvPr/>
          </p:nvSpPr>
          <p:spPr>
            <a:xfrm>
              <a:off x="388846" y="2772089"/>
              <a:ext cx="6254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(b)</a:t>
              </a:r>
              <a:endParaRPr lang="nl-NL" sz="28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B5542F0-9142-4491-B8FC-17FE13FC6063}"/>
                </a:ext>
              </a:extLst>
            </p:cNvPr>
            <p:cNvGrpSpPr/>
            <p:nvPr/>
          </p:nvGrpSpPr>
          <p:grpSpPr>
            <a:xfrm>
              <a:off x="457172" y="1247116"/>
              <a:ext cx="10894996" cy="3664922"/>
              <a:chOff x="457172" y="1247116"/>
              <a:chExt cx="10894996" cy="366492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103E9C4-6A5E-4279-AFB0-39B9DE27B5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66" t="51200" r="41917" b="27787"/>
              <a:stretch/>
            </p:blipFill>
            <p:spPr>
              <a:xfrm>
                <a:off x="459241" y="1264211"/>
                <a:ext cx="2217420" cy="1283045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9DED706-23FD-4F76-8E99-141431DBA02E}"/>
                  </a:ext>
                </a:extLst>
              </p:cNvPr>
              <p:cNvSpPr/>
              <p:nvPr/>
            </p:nvSpPr>
            <p:spPr>
              <a:xfrm>
                <a:off x="7613225" y="2543877"/>
                <a:ext cx="165942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TM-OOH1</a:t>
                </a:r>
                <a:endParaRPr lang="nl-NL" sz="2800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36EDC4C-EBCD-43A0-983B-D08D5BEAAA53}"/>
                  </a:ext>
                </a:extLst>
              </p:cNvPr>
              <p:cNvSpPr/>
              <p:nvPr/>
            </p:nvSpPr>
            <p:spPr>
              <a:xfrm>
                <a:off x="9552486" y="2547255"/>
                <a:ext cx="165942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TM-OOH2</a:t>
                </a:r>
                <a:endParaRPr lang="nl-NL" sz="2800" dirty="0"/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917E8655-8311-4EDE-9611-5A4768BCBC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00" t="44194" r="41417" b="31550"/>
              <a:stretch/>
            </p:blipFill>
            <p:spPr>
              <a:xfrm>
                <a:off x="2857614" y="1264211"/>
                <a:ext cx="2051053" cy="131649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E16FD2E5-9E8C-4751-A204-3910996D80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750" t="47098" r="41583" b="31186"/>
              <a:stretch/>
            </p:blipFill>
            <p:spPr>
              <a:xfrm>
                <a:off x="5095081" y="1265328"/>
                <a:ext cx="2194732" cy="1292729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9568B908-AE6A-4097-920F-E4C348A669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155" t="41059" r="42239" b="31752"/>
              <a:stretch/>
            </p:blipFill>
            <p:spPr>
              <a:xfrm>
                <a:off x="7547217" y="1247116"/>
                <a:ext cx="1646351" cy="1296761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13B49C9F-AE8C-48CD-8764-61E19B233A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00" t="42115" r="41178" b="31026"/>
              <a:stretch/>
            </p:blipFill>
            <p:spPr>
              <a:xfrm>
                <a:off x="9519110" y="1264211"/>
                <a:ext cx="1830466" cy="1283044"/>
              </a:xfrm>
              <a:prstGeom prst="rect">
                <a:avLst/>
              </a:prstGeom>
            </p:spPr>
          </p:pic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1440B89-C024-415B-98C9-E2A056C305C0}"/>
                  </a:ext>
                </a:extLst>
              </p:cNvPr>
              <p:cNvSpPr/>
              <p:nvPr/>
            </p:nvSpPr>
            <p:spPr>
              <a:xfrm>
                <a:off x="6163910" y="4388818"/>
                <a:ext cx="165942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TM-OOH1</a:t>
                </a:r>
                <a:endParaRPr lang="nl-NL" sz="2800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15F0684-156B-4517-81A0-CE295882562B}"/>
                  </a:ext>
                </a:extLst>
              </p:cNvPr>
              <p:cNvSpPr/>
              <p:nvPr/>
            </p:nvSpPr>
            <p:spPr>
              <a:xfrm>
                <a:off x="7878660" y="4384251"/>
                <a:ext cx="165942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TM-OOH2</a:t>
                </a:r>
                <a:endParaRPr lang="nl-NL" sz="2800" dirty="0"/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4A3EDAF-7B9B-4A00-B822-3AB6EDF545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67" t="45431" r="41500" b="31097"/>
              <a:stretch/>
            </p:blipFill>
            <p:spPr>
              <a:xfrm>
                <a:off x="2499332" y="3207350"/>
                <a:ext cx="1856994" cy="1170565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0285B21B-59A5-42AA-AB4E-475AB58EEB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083" t="46914" r="42834" b="34171"/>
              <a:stretch/>
            </p:blipFill>
            <p:spPr>
              <a:xfrm>
                <a:off x="4343454" y="3210206"/>
                <a:ext cx="1941193" cy="1178613"/>
              </a:xfrm>
              <a:prstGeom prst="rect">
                <a:avLst/>
              </a:prstGeom>
            </p:spPr>
          </p:pic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C3205DE-E7C6-4E7D-A257-3E8136A5D369}"/>
                  </a:ext>
                </a:extLst>
              </p:cNvPr>
              <p:cNvSpPr/>
              <p:nvPr/>
            </p:nvSpPr>
            <p:spPr>
              <a:xfrm>
                <a:off x="9651601" y="4377915"/>
                <a:ext cx="165942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TM-OOH3</a:t>
                </a:r>
                <a:endParaRPr lang="nl-NL" sz="2800" dirty="0"/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A516E48-B998-4F86-B7CF-98AB4F68EE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53" t="41409" r="42352" b="32444"/>
              <a:stretch/>
            </p:blipFill>
            <p:spPr>
              <a:xfrm>
                <a:off x="6255127" y="3207350"/>
                <a:ext cx="1514556" cy="1170565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959496E5-C9B7-45ED-A7CE-83B031491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67" t="44461" r="41750" b="31189"/>
              <a:stretch/>
            </p:blipFill>
            <p:spPr>
              <a:xfrm>
                <a:off x="9595093" y="3211591"/>
                <a:ext cx="1757075" cy="1166324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F72F7F2B-8115-4FEB-BB6C-50FD180FA4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66" t="44042" r="41667" b="31929"/>
              <a:stretch/>
            </p:blipFill>
            <p:spPr>
              <a:xfrm>
                <a:off x="7766374" y="3211971"/>
                <a:ext cx="1805633" cy="1176847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C0EA5013-46D6-4F59-A904-7148FE6793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83" t="51728" r="41667" b="27315"/>
              <a:stretch/>
            </p:blipFill>
            <p:spPr>
              <a:xfrm>
                <a:off x="457172" y="3233754"/>
                <a:ext cx="2042160" cy="115506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86298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7935</TotalTime>
  <Words>142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等线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Qiuhua Liang</dc:creator>
  <cp:lastModifiedBy>Qiuhua Liang</cp:lastModifiedBy>
  <cp:revision>353</cp:revision>
  <dcterms:created xsi:type="dcterms:W3CDTF">2019-10-24T09:58:37Z</dcterms:created>
  <dcterms:modified xsi:type="dcterms:W3CDTF">2021-06-02T10:00:16Z</dcterms:modified>
</cp:coreProperties>
</file>